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8" r:id="rId4"/>
    <p:sldId id="266" r:id="rId5"/>
    <p:sldId id="257" r:id="rId6"/>
    <p:sldId id="265" r:id="rId7"/>
    <p:sldId id="259" r:id="rId8"/>
    <p:sldId id="260" r:id="rId9"/>
    <p:sldId id="263" r:id="rId10"/>
    <p:sldId id="261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744"/>
  </p:normalViewPr>
  <p:slideViewPr>
    <p:cSldViewPr snapToGrid="0">
      <p:cViewPr varScale="1">
        <p:scale>
          <a:sx n="102" d="100"/>
          <a:sy n="102" d="100"/>
        </p:scale>
        <p:origin x="28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BA5D1-5D78-A74A-9E8E-6E04FF1C65F7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7E2EE-C543-CE44-82C3-840852901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9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E2EE-C543-CE44-82C3-840852901A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8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D342A-F7AD-50A3-3DB4-9257B3278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7DD7-5E07-A39A-81CF-C04939880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853854-96DF-9606-E919-DC62867A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C70F8-1789-BA8F-8A9E-FB4BF9C67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E2EE-C543-CE44-82C3-840852901A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06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E2EE-C543-CE44-82C3-840852901A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5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A517C-D287-E0D3-B20E-BB6321BA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EE70C-5203-36AF-4C7E-27FB28C4F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04AB3-DF8A-C7C2-77B9-CA47562BA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E222D-F5FF-F537-4694-304726FAA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E2EE-C543-CE44-82C3-840852901A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35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E2EE-C543-CE44-82C3-840852901A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0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E2EE-C543-CE44-82C3-840852901A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2B61-8D70-7FAF-E336-0E6FC460D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98042-3FAB-0D00-19CB-97BF25096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E145E-713D-EF0E-5614-3B80EA3F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E3F61-280D-D4BA-FC86-3B311A60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CCC9E-498B-C8E9-ACDA-16D3E5AD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5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186C-871B-9368-BA3B-B892963D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88E0B-1B55-7B1D-9F79-51446C7C1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83DB9-AC14-42C0-70F7-0BBAAB62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D0E6F-5B71-A186-F194-D5E8C31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269AB-C025-D8C6-B17B-A9DEDFC1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00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C05DB9-FE02-AE42-C07A-CEA1ACE7B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A5EC8-915B-38A1-9300-87A35992E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80625-24F5-BC06-CDDA-A4E139AC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05279-9DF6-C3D9-86EF-6917765A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1E3C0-7047-1400-2891-39FE80B2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8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2023-4B57-95D0-A388-1C3C27AF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15E6E-95F2-A462-578D-36CC08488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F83EF-F639-BB35-1623-20FA1C38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D497-3370-A6D9-949A-EFD2B5E7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100A2-B9E3-FBA2-260E-8921B3CC2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0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4C55-868A-0BB3-AB41-37D3BD07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73A75-E6EC-2F92-42E2-A14073530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3D69-0156-131A-9CA2-741C5DD7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859A0-BC56-5BDA-076A-F2880933C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EF9EE-C033-D0ED-AB8C-A105CDDD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0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AE08-5775-542E-412E-D2BF64DA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97BC-9ABB-C7CB-5AB6-B688D5111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FA52E-EE37-6556-F0B4-0E163C383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6CBD2-3FE0-5C12-ABFB-7023F5CE9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9A787-B991-5879-B5B8-1933AB8D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43C39-2632-6948-6544-78E56722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0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5927-3C31-A7C3-476C-7681EEDB6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CA24E-A06E-144B-6360-AEDE6A678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BB085-D5C2-944D-CFD0-0525BCB76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D28A4-5C33-A11C-C13C-4F9FA5095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E8A35-68BD-3E93-3EA7-7AB20F59B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7C143-D6A2-F0B5-E8C5-2CF7FC46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A4A09-5055-5527-DCA8-7CA25F4D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E74F9-0A99-9F1E-BE1F-5B15F165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8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07DB-4197-7733-0447-24D77ABD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EB18F-7D3A-D43F-75F8-BD56A861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B44AB-25AD-0BF0-AD25-F3B14DFB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155C7-33C9-8059-0A3F-F8035A944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3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B17EA-87E1-E8FF-ABA4-BF7DF7DB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9D4CF-C4F2-84A7-8E45-9D51FB71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6BCF5-E992-0FDB-BF0D-7B2CF7BF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49F5-6608-048B-36F5-10537363F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1832-23FE-9545-F4C1-57011DF82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8C02C-8D37-A5FD-B18C-AEBF0157F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038A5-8F0A-DD60-DD15-A8E3B7C14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A8267-95CD-F249-ACA2-05DCE5124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E63AF-F0CD-D38A-A2D7-C8893174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20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5D51-8E5D-20A1-F1E7-87231BCAF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E625A-2AE7-5E82-59DF-0940E70D7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D1132-6CE6-8A85-B117-C98E071E4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EDC03-6202-0C4D-BDE7-007EE365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867DA-5FA1-5E33-B23A-C861DCFC1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B2D2-43EB-FED2-A10F-BBAA37835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DE33E2-2F54-17B0-A15E-A8454471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B936C-5F3A-6E8A-E376-44EC4E70A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5E7EE-8682-4CD4-A185-67BF89E14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EE0D61-2001-E849-AD50-35F1B243816B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97869-BB7D-419D-2F43-CC29D1871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92277-E8E3-9491-54ED-53D6EE5D3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E7E1CF-DA89-064F-85DE-5C570655A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7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rson with a backpack in front of a forest">
            <a:extLst>
              <a:ext uri="{FF2B5EF4-FFF2-40B4-BE49-F238E27FC236}">
                <a16:creationId xmlns:a16="http://schemas.microsoft.com/office/drawing/2014/main" id="{BEE901BA-ACE6-0172-0AF7-F2973407E5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EC5E75-40FF-3ADB-6176-86ECEB29173F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“You are not just building your résumé. You’re building your support system.”</a:t>
            </a:r>
            <a:br>
              <a:rPr lang="en-US" sz="5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1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254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igh-rise conference room">
            <a:extLst>
              <a:ext uri="{FF2B5EF4-FFF2-40B4-BE49-F238E27FC236}">
                <a16:creationId xmlns:a16="http://schemas.microsoft.com/office/drawing/2014/main" id="{7B32CC29-46A1-A737-DF12-742A23539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8985"/>
            <a:ext cx="12192000" cy="80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8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untain biker">
            <a:extLst>
              <a:ext uri="{FF2B5EF4-FFF2-40B4-BE49-F238E27FC236}">
                <a16:creationId xmlns:a16="http://schemas.microsoft.com/office/drawing/2014/main" id="{71BE9BDE-080D-9B9B-10B8-E92CFAC4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" y="-1248775"/>
            <a:ext cx="12160163" cy="81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3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hikers cheering on rock in alpine scenery">
            <a:extLst>
              <a:ext uri="{FF2B5EF4-FFF2-40B4-BE49-F238E27FC236}">
                <a16:creationId xmlns:a16="http://schemas.microsoft.com/office/drawing/2014/main" id="{92058D16-1CA9-0818-AE7F-0F7A5F94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5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CA40F-71FB-92F6-8169-ED2FC1AF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37282A0-0408-60FB-A043-7418D999E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rson with a backpack in front of a forest">
            <a:extLst>
              <a:ext uri="{FF2B5EF4-FFF2-40B4-BE49-F238E27FC236}">
                <a16:creationId xmlns:a16="http://schemas.microsoft.com/office/drawing/2014/main" id="{514598BA-1B4C-3349-DF61-4553106C92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6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sitting on riverbank at night">
            <a:extLst>
              <a:ext uri="{FF2B5EF4-FFF2-40B4-BE49-F238E27FC236}">
                <a16:creationId xmlns:a16="http://schemas.microsoft.com/office/drawing/2014/main" id="{286F73BB-EABE-7591-EE71-242D2AC0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211" y="0"/>
            <a:ext cx="12192000" cy="8124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B55C3-062E-AA3C-AC57-77D037FEC011}"/>
              </a:ext>
            </a:extLst>
          </p:cNvPr>
          <p:cNvSpPr txBox="1"/>
          <p:nvPr/>
        </p:nvSpPr>
        <p:spPr>
          <a:xfrm>
            <a:off x="4429248" y="5597272"/>
            <a:ext cx="74511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Careers aren’t ladders. </a:t>
            </a: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They’re constellations </a:t>
            </a:r>
            <a:r>
              <a:rPr lang="en-US" sz="2800" dirty="0">
                <a:solidFill>
                  <a:schemeClr val="bg1"/>
                </a:solidFill>
              </a:rPr>
              <a:t>— and you need the right stars to guide you.”</a:t>
            </a:r>
          </a:p>
        </p:txBody>
      </p:sp>
    </p:spTree>
    <p:extLst>
      <p:ext uri="{BB962C8B-B14F-4D97-AF65-F5344CB8AC3E}">
        <p14:creationId xmlns:p14="http://schemas.microsoft.com/office/powerpoint/2010/main" val="305354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6E28E-85E8-B688-4625-B51FABD9E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 sitting on riverbank at night">
            <a:extLst>
              <a:ext uri="{FF2B5EF4-FFF2-40B4-BE49-F238E27FC236}">
                <a16:creationId xmlns:a16="http://schemas.microsoft.com/office/drawing/2014/main" id="{A810A76B-496D-9CEE-A0C8-B7C9E09C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211" y="0"/>
            <a:ext cx="12192000" cy="81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on cliff">
            <a:extLst>
              <a:ext uri="{FF2B5EF4-FFF2-40B4-BE49-F238E27FC236}">
                <a16:creationId xmlns:a16="http://schemas.microsoft.com/office/drawing/2014/main" id="{B85565EF-8297-CC1A-694A-2DD7D1C9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7" y="-766119"/>
            <a:ext cx="12193967" cy="7624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77A0DF-40E9-E965-3AD0-670E81518093}"/>
              </a:ext>
            </a:extLst>
          </p:cNvPr>
          <p:cNvSpPr txBox="1"/>
          <p:nvPr/>
        </p:nvSpPr>
        <p:spPr>
          <a:xfrm>
            <a:off x="1084306" y="1141111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Where is your journey taking you?</a:t>
            </a:r>
          </a:p>
        </p:txBody>
      </p:sp>
    </p:spTree>
    <p:extLst>
      <p:ext uri="{BB962C8B-B14F-4D97-AF65-F5344CB8AC3E}">
        <p14:creationId xmlns:p14="http://schemas.microsoft.com/office/powerpoint/2010/main" val="320166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78C54-21E1-7AEB-D043-FEBA62548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on cliff">
            <a:extLst>
              <a:ext uri="{FF2B5EF4-FFF2-40B4-BE49-F238E27FC236}">
                <a16:creationId xmlns:a16="http://schemas.microsoft.com/office/drawing/2014/main" id="{966542E3-C458-08EB-17D2-26FCDD3D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7" y="-766119"/>
            <a:ext cx="12193967" cy="76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1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people hiking">
            <a:extLst>
              <a:ext uri="{FF2B5EF4-FFF2-40B4-BE49-F238E27FC236}">
                <a16:creationId xmlns:a16="http://schemas.microsoft.com/office/drawing/2014/main" id="{7CD305E1-AF51-70AD-414C-800A77D6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8631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7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hiking in forest">
            <a:extLst>
              <a:ext uri="{FF2B5EF4-FFF2-40B4-BE49-F238E27FC236}">
                <a16:creationId xmlns:a16="http://schemas.microsoft.com/office/drawing/2014/main" id="{72C3A312-15F3-17C8-5C08-4827E750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274517"/>
            <a:ext cx="12191999" cy="813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06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oup of people hiking up a mountain">
            <a:extLst>
              <a:ext uri="{FF2B5EF4-FFF2-40B4-BE49-F238E27FC236}">
                <a16:creationId xmlns:a16="http://schemas.microsoft.com/office/drawing/2014/main" id="{645155B0-3956-41F7-39CC-C7DE37EBD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0496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5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50513</TotalTime>
  <Words>46</Words>
  <Application>Microsoft Macintosh PowerPoint</Application>
  <PresentationFormat>Widescreen</PresentationFormat>
  <Paragraphs>9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Seib</dc:creator>
  <cp:lastModifiedBy>George Seib</cp:lastModifiedBy>
  <cp:revision>1</cp:revision>
  <dcterms:created xsi:type="dcterms:W3CDTF">2025-08-18T11:06:52Z</dcterms:created>
  <dcterms:modified xsi:type="dcterms:W3CDTF">2025-09-22T12:59:58Z</dcterms:modified>
</cp:coreProperties>
</file>